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8"/>
  </p:notesMasterIdLst>
  <p:handoutMasterIdLst>
    <p:handoutMasterId r:id="rId9"/>
  </p:handoutMasterIdLst>
  <p:sldIdLst>
    <p:sldId id="331" r:id="rId5"/>
    <p:sldId id="333" r:id="rId6"/>
    <p:sldId id="327" r:id="rId7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C32"/>
    <a:srgbClr val="0C5076"/>
    <a:srgbClr val="EC13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645BA9-0D55-4157-AD05-68F0DF7BC829}" v="162" dt="2023-07-12T12:27:35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 showGuides="1">
      <p:cViewPr varScale="1">
        <p:scale>
          <a:sx n="169" d="100"/>
          <a:sy n="169" d="100"/>
        </p:scale>
        <p:origin x="448" y="184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544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le DE SUTTER" userId="S::isabelle.de-sutter@collaboratif-dne.fr::877823e7-ba88-473a-b432-4ab442441d97" providerId="AD" clId="Web-{F3645BA9-0D55-4157-AD05-68F0DF7BC829}"/>
    <pc:docChg chg="modSld">
      <pc:chgData name="Isabelle DE SUTTER" userId="S::isabelle.de-sutter@collaboratif-dne.fr::877823e7-ba88-473a-b432-4ab442441d97" providerId="AD" clId="Web-{F3645BA9-0D55-4157-AD05-68F0DF7BC829}" dt="2023-07-12T12:27:35.303" v="134" actId="20577"/>
      <pc:docMkLst>
        <pc:docMk/>
      </pc:docMkLst>
      <pc:sldChg chg="addSp modSp">
        <pc:chgData name="Isabelle DE SUTTER" userId="S::isabelle.de-sutter@collaboratif-dne.fr::877823e7-ba88-473a-b432-4ab442441d97" providerId="AD" clId="Web-{F3645BA9-0D55-4157-AD05-68F0DF7BC829}" dt="2023-07-12T12:27:35.303" v="134" actId="20577"/>
        <pc:sldMkLst>
          <pc:docMk/>
          <pc:sldMk cId="2757853792" sldId="327"/>
        </pc:sldMkLst>
        <pc:spChg chg="add mod">
          <ac:chgData name="Isabelle DE SUTTER" userId="S::isabelle.de-sutter@collaboratif-dne.fr::877823e7-ba88-473a-b432-4ab442441d97" providerId="AD" clId="Web-{F3645BA9-0D55-4157-AD05-68F0DF7BC829}" dt="2023-07-12T12:27:35.303" v="134" actId="20577"/>
          <ac:spMkLst>
            <pc:docMk/>
            <pc:sldMk cId="2757853792" sldId="327"/>
            <ac:spMk id="3" creationId="{106A9AA6-4E8F-832D-176A-1F7901E78111}"/>
          </ac:spMkLst>
        </pc:spChg>
      </pc:sldChg>
      <pc:sldChg chg="modSp">
        <pc:chgData name="Isabelle DE SUTTER" userId="S::isabelle.de-sutter@collaboratif-dne.fr::877823e7-ba88-473a-b432-4ab442441d97" providerId="AD" clId="Web-{F3645BA9-0D55-4157-AD05-68F0DF7BC829}" dt="2023-07-12T12:18:15.421" v="22" actId="20577"/>
        <pc:sldMkLst>
          <pc:docMk/>
          <pc:sldMk cId="4181515932" sldId="331"/>
        </pc:sldMkLst>
        <pc:spChg chg="mod">
          <ac:chgData name="Isabelle DE SUTTER" userId="S::isabelle.de-sutter@collaboratif-dne.fr::877823e7-ba88-473a-b432-4ab442441d97" providerId="AD" clId="Web-{F3645BA9-0D55-4157-AD05-68F0DF7BC829}" dt="2023-07-12T12:18:15.421" v="22" actId="20577"/>
          <ac:spMkLst>
            <pc:docMk/>
            <pc:sldMk cId="4181515932" sldId="331"/>
            <ac:spMk id="6" creationId="{00000000-0000-0000-0000-000000000000}"/>
          </ac:spMkLst>
        </pc:spChg>
      </pc:sldChg>
      <pc:sldChg chg="modSp">
        <pc:chgData name="Isabelle DE SUTTER" userId="S::isabelle.de-sutter@collaboratif-dne.fr::877823e7-ba88-473a-b432-4ab442441d97" providerId="AD" clId="Web-{F3645BA9-0D55-4157-AD05-68F0DF7BC829}" dt="2023-07-12T12:27:10.536" v="132"/>
        <pc:sldMkLst>
          <pc:docMk/>
          <pc:sldMk cId="1632355558" sldId="333"/>
        </pc:sldMkLst>
        <pc:spChg chg="mod">
          <ac:chgData name="Isabelle DE SUTTER" userId="S::isabelle.de-sutter@collaboratif-dne.fr::877823e7-ba88-473a-b432-4ab442441d97" providerId="AD" clId="Web-{F3645BA9-0D55-4157-AD05-68F0DF7BC829}" dt="2023-07-12T12:26:53.910" v="129"/>
          <ac:spMkLst>
            <pc:docMk/>
            <pc:sldMk cId="1632355558" sldId="333"/>
            <ac:spMk id="2" creationId="{00000000-0000-0000-0000-000000000000}"/>
          </ac:spMkLst>
        </pc:spChg>
        <pc:spChg chg="mod">
          <ac:chgData name="Isabelle DE SUTTER" userId="S::isabelle.de-sutter@collaboratif-dne.fr::877823e7-ba88-473a-b432-4ab442441d97" providerId="AD" clId="Web-{F3645BA9-0D55-4157-AD05-68F0DF7BC829}" dt="2023-07-12T12:27:10.536" v="132"/>
          <ac:spMkLst>
            <pc:docMk/>
            <pc:sldMk cId="1632355558" sldId="333"/>
            <ac:spMk id="3" creationId="{00000000-0000-0000-0000-000000000000}"/>
          </ac:spMkLst>
        </pc:spChg>
        <pc:spChg chg="mod">
          <ac:chgData name="Isabelle DE SUTTER" userId="S::isabelle.de-sutter@collaboratif-dne.fr::877823e7-ba88-473a-b432-4ab442441d97" providerId="AD" clId="Web-{F3645BA9-0D55-4157-AD05-68F0DF7BC829}" dt="2023-07-12T12:23:35.787" v="97" actId="20577"/>
          <ac:spMkLst>
            <pc:docMk/>
            <pc:sldMk cId="1632355558" sldId="333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D897012-7FF6-704A-9088-93ACEFB220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BEEC68-1116-A24A-AD79-7B70DE510B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C479D-4687-E740-9789-857CF0267E23}" type="datetimeFigureOut">
              <a:rPr lang="fr-FR" smtClean="0"/>
              <a:t>12/07/2023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513078-4837-CD44-8134-B2F5EC6201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167E4C-36F1-A146-B373-CD678EBB6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0D87D-3887-3549-A415-10DFF9EDA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136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12/07/2023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 userDrawn="1"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 userDrawn="1"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528" y="1851671"/>
            <a:ext cx="1468036" cy="1516966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971600" y="1596525"/>
            <a:ext cx="7668384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none" baseline="0">
                <a:solidFill>
                  <a:schemeClr val="tx2"/>
                </a:solidFill>
              </a:defRPr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03544" y="180000"/>
            <a:ext cx="2662792" cy="133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994054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FB55AB75-56F3-004E-8A4E-57EB4CAB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2" name="Espace réservé du numéro de diapositive 7">
            <a:extLst>
              <a:ext uri="{FF2B5EF4-FFF2-40B4-BE49-F238E27FC236}">
                <a16:creationId xmlns:a16="http://schemas.microsoft.com/office/drawing/2014/main" id="{4527032A-C74F-2941-8AD5-E7F64BD5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23528" y="1111091"/>
            <a:ext cx="8442808" cy="3574645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827585" y="1111092"/>
            <a:ext cx="7560840" cy="357464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7" name="Espace réservé de la date 1">
            <a:extLst>
              <a:ext uri="{FF2B5EF4-FFF2-40B4-BE49-F238E27FC236}">
                <a16:creationId xmlns:a16="http://schemas.microsoft.com/office/drawing/2014/main" id="{9748505C-3D2A-D74D-9CDB-23720A2B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98F10018-47D8-6540-8D30-5845FE97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23928" y="324000"/>
            <a:ext cx="4860072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9F5F8F36-9414-6946-BDAE-0A76E569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5" name="Espace réservé du numéro de diapositive 7">
            <a:extLst>
              <a:ext uri="{FF2B5EF4-FFF2-40B4-BE49-F238E27FC236}">
                <a16:creationId xmlns:a16="http://schemas.microsoft.com/office/drawing/2014/main" id="{39B13F4C-6D78-BF47-94DF-EE782341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19427" y="175956"/>
            <a:ext cx="1164572" cy="584615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 userDrawn="1">
            <p:ph type="title"/>
          </p:nvPr>
        </p:nvSpPr>
        <p:spPr bwMode="gray">
          <a:xfrm>
            <a:off x="359999" y="113159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 userDrawn="1">
            <p:ph type="body" idx="1"/>
          </p:nvPr>
        </p:nvSpPr>
        <p:spPr bwMode="gray">
          <a:xfrm>
            <a:off x="359999" y="1995686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516EDC64-47E8-C044-91BA-F715A5EFFEFD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>
            <a:lvl1pPr>
              <a:defRPr sz="750"/>
            </a:lvl1pPr>
          </a:lstStyle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6" name="Espace réservé du numéro de diapositive 7">
            <a:extLst>
              <a:ext uri="{FF2B5EF4-FFF2-40B4-BE49-F238E27FC236}">
                <a16:creationId xmlns:a16="http://schemas.microsoft.com/office/drawing/2014/main" id="{C6D56E85-7DD2-5140-A94B-D4C7F30901C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73608411-CEF7-FF4A-AAEA-BB7C02F9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655168" y="1743658"/>
            <a:ext cx="7488832" cy="1656184"/>
          </a:xfrm>
        </p:spPr>
        <p:txBody>
          <a:bodyPr/>
          <a:lstStyle/>
          <a:p>
            <a:r>
              <a:rPr lang="fr-FR" sz="2800" dirty="0"/>
              <a:t>General information</a:t>
            </a:r>
          </a:p>
          <a:p>
            <a:r>
              <a:rPr lang="fr-FR" sz="1600" dirty="0">
                <a:solidFill>
                  <a:schemeClr val="accent3">
                    <a:lumMod val="75000"/>
                  </a:schemeClr>
                </a:solidFill>
              </a:rPr>
              <a:t>Organisation </a:t>
            </a:r>
            <a:r>
              <a:rPr lang="fr-FR" sz="1600" dirty="0" err="1">
                <a:solidFill>
                  <a:schemeClr val="accent3">
                    <a:lumMod val="75000"/>
                  </a:schemeClr>
                </a:solidFill>
              </a:rPr>
              <a:t>name</a:t>
            </a:r>
            <a:r>
              <a:rPr lang="fr-FR" sz="1600" dirty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600" dirty="0">
                <a:solidFill>
                  <a:srgbClr val="F5DC32"/>
                </a:solidFill>
              </a:rPr>
              <a:t>	</a:t>
            </a:r>
            <a:r>
              <a:rPr lang="fr-FR" sz="1600" i="1" dirty="0" err="1">
                <a:solidFill>
                  <a:srgbClr val="C00000"/>
                </a:solidFill>
              </a:rPr>
              <a:t>your</a:t>
            </a:r>
            <a:r>
              <a:rPr lang="fr-FR" sz="1600" i="1" dirty="0">
                <a:solidFill>
                  <a:srgbClr val="C00000"/>
                </a:solidFill>
              </a:rPr>
              <a:t> </a:t>
            </a:r>
            <a:r>
              <a:rPr lang="fr-FR" sz="1600" i="1" dirty="0" err="1">
                <a:solidFill>
                  <a:srgbClr val="C00000"/>
                </a:solidFill>
              </a:rPr>
              <a:t>organization</a:t>
            </a:r>
            <a:r>
              <a:rPr lang="fr-FR" sz="1600" i="1" dirty="0">
                <a:solidFill>
                  <a:srgbClr val="C00000"/>
                </a:solidFill>
              </a:rPr>
              <a:t> </a:t>
            </a:r>
            <a:r>
              <a:rPr lang="fr-FR" sz="1600" i="1" dirty="0" err="1">
                <a:solidFill>
                  <a:srgbClr val="C00000"/>
                </a:solidFill>
              </a:rPr>
              <a:t>name</a:t>
            </a:r>
            <a:endParaRPr lang="fr-FR" sz="1600" i="1" dirty="0">
              <a:solidFill>
                <a:srgbClr val="C00000"/>
              </a:solidFill>
            </a:endParaRPr>
          </a:p>
          <a:p>
            <a:r>
              <a:rPr lang="en-US" altLang="en-US" sz="1600" dirty="0">
                <a:solidFill>
                  <a:schemeClr val="accent3">
                    <a:lumMod val="75000"/>
                  </a:schemeClr>
                </a:solidFill>
              </a:rPr>
              <a:t>Contact name	 : </a:t>
            </a:r>
            <a:r>
              <a:rPr lang="en-US" altLang="en-US" sz="1600" dirty="0">
                <a:solidFill>
                  <a:srgbClr val="F5DC32"/>
                </a:solidFill>
              </a:rPr>
              <a:t>	</a:t>
            </a:r>
            <a:r>
              <a:rPr lang="fr-FR" sz="1600" i="1" dirty="0" err="1">
                <a:solidFill>
                  <a:srgbClr val="C00000"/>
                </a:solidFill>
              </a:rPr>
              <a:t>Your</a:t>
            </a:r>
            <a:r>
              <a:rPr lang="fr-FR" sz="1600" i="1" dirty="0">
                <a:solidFill>
                  <a:srgbClr val="C00000"/>
                </a:solidFill>
              </a:rPr>
              <a:t> first and second </a:t>
            </a:r>
            <a:r>
              <a:rPr lang="fr-FR" sz="1600" i="1" dirty="0" err="1">
                <a:solidFill>
                  <a:srgbClr val="C00000"/>
                </a:solidFill>
              </a:rPr>
              <a:t>name</a:t>
            </a:r>
            <a:endParaRPr lang="en-US" altLang="en-US" sz="1600" i="1" dirty="0">
              <a:solidFill>
                <a:srgbClr val="C00000"/>
              </a:solidFill>
            </a:endParaRPr>
          </a:p>
          <a:p>
            <a:r>
              <a:rPr lang="en-US" altLang="en-US" sz="1600" dirty="0">
                <a:solidFill>
                  <a:schemeClr val="accent3">
                    <a:lumMod val="75000"/>
                  </a:schemeClr>
                </a:solidFill>
              </a:rPr>
              <a:t>Email address: </a:t>
            </a:r>
            <a:r>
              <a:rPr lang="en-US" altLang="en-US" sz="1600" dirty="0">
                <a:solidFill>
                  <a:srgbClr val="F5DC32"/>
                </a:solidFill>
              </a:rPr>
              <a:t>		</a:t>
            </a:r>
            <a:r>
              <a:rPr lang="fr-FR" sz="1600" i="1" dirty="0" err="1">
                <a:solidFill>
                  <a:srgbClr val="C00000"/>
                </a:solidFill>
              </a:rPr>
              <a:t>xxx@yyyy</a:t>
            </a:r>
            <a:endParaRPr lang="en-US" sz="1600" dirty="0">
              <a:solidFill>
                <a:srgbClr val="C00000"/>
              </a:solidFill>
            </a:endParaRPr>
          </a:p>
          <a:p>
            <a:endParaRPr lang="en-US" sz="1600" dirty="0">
              <a:solidFill>
                <a:srgbClr val="C00000"/>
              </a:solidFill>
            </a:endParaRPr>
          </a:p>
          <a:p>
            <a:endParaRPr lang="fr-FR" dirty="0"/>
          </a:p>
          <a:p>
            <a:r>
              <a:rPr lang="fr-FR" sz="2800" dirty="0" err="1"/>
              <a:t>Targetted</a:t>
            </a:r>
            <a:r>
              <a:rPr lang="fr-FR" sz="2800" dirty="0"/>
              <a:t> topics: </a:t>
            </a:r>
            <a:r>
              <a:rPr lang="fr-FR" sz="1400" dirty="0">
                <a:solidFill>
                  <a:schemeClr val="accent3">
                    <a:lumMod val="75000"/>
                  </a:schemeClr>
                </a:solidFill>
              </a:rPr>
              <a:t>(maximum 3)</a:t>
            </a:r>
          </a:p>
          <a:p>
            <a:r>
              <a:rPr lang="en-US" sz="1600" dirty="0">
                <a:solidFill>
                  <a:srgbClr val="4472C4"/>
                </a:solidFill>
                <a:highlight>
                  <a:srgbClr val="FFFF00"/>
                </a:highlight>
                <a:latin typeface="Calibri"/>
                <a:ea typeface="Calibri" panose="020F0502020204030204" pitchFamily="34" charset="0"/>
                <a:cs typeface="Times New Roman"/>
              </a:rPr>
              <a:t>i.e. : </a:t>
            </a:r>
          </a:p>
          <a:p>
            <a:r>
              <a:rPr lang="en-US" sz="1600" dirty="0">
                <a:solidFill>
                  <a:srgbClr val="4472C4"/>
                </a:solidFill>
                <a:highlight>
                  <a:srgbClr val="FFFF00"/>
                </a:highlight>
                <a:latin typeface="Calibri"/>
                <a:ea typeface="Calibri" panose="020F0502020204030204" pitchFamily="34" charset="0"/>
                <a:cs typeface="Times New Roman"/>
              </a:rPr>
              <a:t>HORIZON-CL4-2024-DATA-01-01</a:t>
            </a:r>
            <a:r>
              <a:rPr lang="en-US" sz="1600" dirty="0">
                <a:solidFill>
                  <a:srgbClr val="4472C4"/>
                </a:solidFill>
                <a:effectLst/>
                <a:highlight>
                  <a:srgbClr val="FFFF00"/>
                </a:highlight>
                <a:latin typeface="Calibri"/>
                <a:ea typeface="Calibri" panose="020F0502020204030204" pitchFamily="34" charset="0"/>
                <a:cs typeface="Times New Roman"/>
              </a:rPr>
              <a:t>: AI-driven data operations and compliance technologies</a:t>
            </a:r>
            <a:endParaRPr lang="en-US">
              <a:highlight>
                <a:srgbClr val="FFFF00"/>
              </a:highlight>
              <a:cs typeface="Arial"/>
            </a:endParaRPr>
          </a:p>
          <a:p>
            <a:r>
              <a:rPr lang="en-US" sz="1600" dirty="0">
                <a:solidFill>
                  <a:srgbClr val="4472C4"/>
                </a:solidFill>
                <a:highlight>
                  <a:srgbClr val="FFFF00"/>
                </a:highlight>
                <a:latin typeface="Calibri"/>
                <a:cs typeface="Times New Roman"/>
              </a:rPr>
              <a:t>HORIZON-CL4-2024-DE-01-03: Novel paradigms and approaches, towards</a:t>
            </a:r>
            <a:endParaRPr lang="en-US" sz="1600">
              <a:solidFill>
                <a:srgbClr val="4472C4"/>
              </a:solidFill>
              <a:effectLst/>
              <a:highlight>
                <a:srgbClr val="FFFF00"/>
              </a:highlight>
              <a:latin typeface="Calibri"/>
              <a:ea typeface="Calibri" panose="020F0502020204030204" pitchFamily="34" charset="0"/>
              <a:cs typeface="Times New Roman"/>
            </a:endParaRPr>
          </a:p>
          <a:p>
            <a:r>
              <a:rPr lang="en-US" sz="1600" dirty="0">
                <a:solidFill>
                  <a:srgbClr val="4472C4"/>
                </a:solidFill>
                <a:highlight>
                  <a:srgbClr val="FFFF00"/>
                </a:highlight>
                <a:latin typeface="Calibri"/>
                <a:ea typeface="Calibri" panose="020F0502020204030204" pitchFamily="34" charset="0"/>
                <a:cs typeface="Times New Roman"/>
              </a:rPr>
              <a:t>Etc.</a:t>
            </a:r>
          </a:p>
          <a:p>
            <a:r>
              <a:rPr lang="en-US" sz="120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27584" y="483518"/>
            <a:ext cx="2304256" cy="338554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err="1">
                <a:solidFill>
                  <a:schemeClr val="tx2"/>
                </a:solidFill>
              </a:rPr>
              <a:t>Your</a:t>
            </a:r>
            <a:r>
              <a:rPr lang="fr-FR" sz="1600" b="1" dirty="0">
                <a:solidFill>
                  <a:schemeClr val="tx2"/>
                </a:solidFill>
              </a:rPr>
              <a:t> logo </a:t>
            </a:r>
            <a:r>
              <a:rPr lang="fr-FR" sz="1600" b="1" dirty="0" err="1">
                <a:solidFill>
                  <a:schemeClr val="tx2"/>
                </a:solidFill>
              </a:rPr>
              <a:t>here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701700" y="4881890"/>
            <a:ext cx="17892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F5DC32"/>
                </a:solidFill>
              </a:rPr>
              <a:t>Friday October 6th 2023</a:t>
            </a: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2914" y="865575"/>
            <a:ext cx="8424000" cy="720000"/>
          </a:xfrm>
        </p:spPr>
        <p:txBody>
          <a:bodyPr/>
          <a:lstStyle/>
          <a:p>
            <a:r>
              <a:rPr lang="en-US" altLang="en-US" sz="2800" dirty="0"/>
              <a:t>Project ide</a:t>
            </a:r>
            <a:r>
              <a:rPr lang="en-US" altLang="en-US" sz="1600" dirty="0">
                <a:solidFill>
                  <a:srgbClr val="C23314"/>
                </a:solidFill>
                <a:latin typeface="+mn-lt"/>
                <a:ea typeface="+mn-ea"/>
                <a:cs typeface="+mn-cs"/>
              </a:rPr>
              <a:t>a</a:t>
            </a:r>
            <a:endParaRPr lang="fr-FR" sz="1600" dirty="0">
              <a:solidFill>
                <a:srgbClr val="C2331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16685" y="1747125"/>
            <a:ext cx="8316458" cy="2530800"/>
          </a:xfrm>
        </p:spPr>
        <p:txBody>
          <a:bodyPr/>
          <a:lstStyle/>
          <a:p>
            <a:pPr marL="143510" indent="-143510"/>
            <a:r>
              <a:rPr lang="en-IE" sz="2000" dirty="0"/>
              <a:t> Describe your project idea /</a:t>
            </a:r>
            <a:r>
              <a:rPr lang="en-IE" sz="1600" dirty="0"/>
              <a:t>TOPIC ID</a:t>
            </a:r>
            <a:r>
              <a:rPr lang="en-IE" sz="1600" b="0" dirty="0"/>
              <a:t>:</a:t>
            </a:r>
            <a:r>
              <a:rPr lang="en-IE" b="0" dirty="0"/>
              <a:t> </a:t>
            </a:r>
            <a:r>
              <a:rPr lang="en-IE" b="0" dirty="0">
                <a:highlight>
                  <a:srgbClr val="FFFF00"/>
                </a:highlight>
              </a:rPr>
              <a:t>i.e. HORIZON-CL4-2024-DATA-01-01</a:t>
            </a:r>
            <a:endParaRPr lang="fr-FR" dirty="0">
              <a:highlight>
                <a:srgbClr val="FFFF00"/>
              </a:highlight>
              <a:cs typeface="Arial"/>
            </a:endParaRPr>
          </a:p>
          <a:p>
            <a:pPr marL="323850" lvl="1" indent="-143510"/>
            <a:r>
              <a:rPr lang="fr-FR" sz="1600" dirty="0">
                <a:cs typeface="Arial"/>
              </a:rPr>
              <a:t> xxx</a:t>
            </a:r>
          </a:p>
          <a:p>
            <a:pPr marL="323850" lvl="1" indent="-143510"/>
            <a:r>
              <a:rPr lang="fr-FR" sz="1600" dirty="0"/>
              <a:t> xxx</a:t>
            </a:r>
            <a:endParaRPr lang="fr-FR" sz="1600" dirty="0">
              <a:cs typeface="Arial"/>
            </a:endParaRPr>
          </a:p>
          <a:p>
            <a:pPr marL="143510" indent="-143510"/>
            <a:r>
              <a:rPr lang="en-IE" sz="2000" dirty="0"/>
              <a:t> Complementary skills you need in your consortium/project</a:t>
            </a:r>
            <a:endParaRPr lang="en-IE" sz="2000" dirty="0">
              <a:cs typeface="Arial"/>
            </a:endParaRPr>
          </a:p>
          <a:p>
            <a:pPr marL="323850" lvl="1" indent="-143510"/>
            <a:r>
              <a:rPr lang="fr-FR" sz="1600" dirty="0">
                <a:cs typeface="Arial"/>
              </a:rPr>
              <a:t> XXX</a:t>
            </a:r>
          </a:p>
          <a:p>
            <a:pPr marL="323850" lvl="1" indent="-143510"/>
            <a:r>
              <a:rPr lang="fr-FR" sz="1600" dirty="0"/>
              <a:t> XXX</a:t>
            </a:r>
            <a:endParaRPr lang="fr-FR" sz="1600" dirty="0"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0" y="283963"/>
            <a:ext cx="2304256" cy="338554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err="1">
                <a:solidFill>
                  <a:schemeClr val="tx2"/>
                </a:solidFill>
              </a:rPr>
              <a:t>Your</a:t>
            </a:r>
            <a:r>
              <a:rPr lang="fr-FR" sz="1600" b="1" dirty="0">
                <a:solidFill>
                  <a:schemeClr val="tx2"/>
                </a:solidFill>
              </a:rPr>
              <a:t> logo </a:t>
            </a:r>
            <a:r>
              <a:rPr lang="fr-FR" sz="1600" b="1" dirty="0" err="1">
                <a:solidFill>
                  <a:schemeClr val="tx2"/>
                </a:solidFill>
              </a:rPr>
              <a:t>here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96336" y="4803998"/>
            <a:ext cx="1170000" cy="33950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987962" y="195486"/>
            <a:ext cx="4144083" cy="307777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fr-FR" sz="1400" i="1" dirty="0">
                <a:solidFill>
                  <a:srgbClr val="C23314"/>
                </a:solidFill>
              </a:rPr>
              <a:t>Use</a:t>
            </a:r>
            <a:r>
              <a:rPr lang="fr-FR" sz="1400" i="1" u="sng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fr-FR" sz="1400" i="1" u="sng" err="1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this</a:t>
            </a:r>
            <a:r>
              <a:rPr lang="fr-FR" sz="1400" i="1" u="sng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 slide if </a:t>
            </a:r>
            <a:r>
              <a:rPr lang="fr-FR" sz="1400" i="1" u="sng" err="1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you</a:t>
            </a:r>
            <a:r>
              <a:rPr lang="fr-FR" sz="1400" i="1" u="sng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 have a </a:t>
            </a:r>
            <a:r>
              <a:rPr lang="fr-FR" sz="1400" i="1" err="1">
                <a:solidFill>
                  <a:srgbClr val="C23314"/>
                </a:solidFill>
              </a:rPr>
              <a:t>proposal</a:t>
            </a:r>
            <a:r>
              <a:rPr lang="fr-FR" sz="1400" i="1" u="sng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 for a </a:t>
            </a:r>
            <a:r>
              <a:rPr lang="fr-FR" sz="1400" i="1" u="sng" err="1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project</a:t>
            </a:r>
            <a:r>
              <a:rPr lang="fr-FR" sz="1400" i="1" dirty="0">
                <a:solidFill>
                  <a:schemeClr val="accent4">
                    <a:lumMod val="75000"/>
                  </a:schemeClr>
                </a:solidFill>
              </a:rPr>
              <a:t>  </a:t>
            </a:r>
            <a:endParaRPr lang="fr-FR" sz="1400" i="1" dirty="0">
              <a:solidFill>
                <a:schemeClr val="accent4">
                  <a:lumMod val="75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235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00" y="1059582"/>
            <a:ext cx="8424000" cy="720000"/>
          </a:xfrm>
        </p:spPr>
        <p:txBody>
          <a:bodyPr/>
          <a:lstStyle/>
          <a:p>
            <a:r>
              <a:rPr lang="fr-FR" sz="2800" dirty="0" err="1"/>
              <a:t>Competencies</a:t>
            </a:r>
            <a:endParaRPr lang="fr-FR" sz="2800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31274" y="1802885"/>
            <a:ext cx="8316458" cy="2530800"/>
          </a:xfrm>
        </p:spPr>
        <p:txBody>
          <a:bodyPr/>
          <a:lstStyle/>
          <a:p>
            <a:r>
              <a:rPr lang="en-IE" sz="2000" dirty="0"/>
              <a:t> Short presentation of the organisation activities</a:t>
            </a:r>
          </a:p>
          <a:p>
            <a:pPr lvl="1"/>
            <a:r>
              <a:rPr lang="fr-FR" sz="1600" dirty="0"/>
              <a:t> </a:t>
            </a:r>
            <a:r>
              <a:rPr lang="fr-FR" sz="1600" dirty="0" err="1"/>
              <a:t>Sub-title</a:t>
            </a:r>
            <a:r>
              <a:rPr lang="fr-FR" sz="1600" dirty="0"/>
              <a:t> 1</a:t>
            </a:r>
          </a:p>
          <a:p>
            <a:pPr lvl="1"/>
            <a:r>
              <a:rPr lang="fr-FR" sz="1600" dirty="0"/>
              <a:t> </a:t>
            </a:r>
            <a:r>
              <a:rPr lang="fr-FR" sz="1600" dirty="0" err="1"/>
              <a:t>Sub-title</a:t>
            </a:r>
            <a:r>
              <a:rPr lang="fr-FR" sz="1600" dirty="0"/>
              <a:t> 2</a:t>
            </a:r>
          </a:p>
          <a:p>
            <a:r>
              <a:rPr lang="en-IE" sz="2000" dirty="0"/>
              <a:t> Skills the organisation may bring to the project(s)</a:t>
            </a:r>
          </a:p>
          <a:p>
            <a:pPr lvl="1"/>
            <a:r>
              <a:rPr lang="fr-FR" sz="1600" dirty="0"/>
              <a:t> </a:t>
            </a:r>
            <a:r>
              <a:rPr lang="fr-FR" sz="1600" dirty="0" err="1"/>
              <a:t>Sub-title</a:t>
            </a:r>
            <a:r>
              <a:rPr lang="fr-FR" sz="1600" dirty="0"/>
              <a:t> 1</a:t>
            </a:r>
          </a:p>
          <a:p>
            <a:pPr lvl="1"/>
            <a:r>
              <a:rPr lang="fr-FR" sz="1600" dirty="0"/>
              <a:t> </a:t>
            </a:r>
            <a:r>
              <a:rPr lang="fr-FR" sz="1600" dirty="0" err="1"/>
              <a:t>Sub-title</a:t>
            </a:r>
            <a:r>
              <a:rPr lang="fr-FR" sz="1600" dirty="0"/>
              <a:t> 1</a:t>
            </a:r>
          </a:p>
          <a:p>
            <a:pPr lvl="1"/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283963"/>
            <a:ext cx="2304256" cy="338554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tx2"/>
                </a:solidFill>
              </a:rPr>
              <a:t>You Logo </a:t>
            </a:r>
            <a:r>
              <a:rPr lang="fr-FR" sz="1600" b="1" dirty="0" err="1">
                <a:solidFill>
                  <a:schemeClr val="tx2"/>
                </a:solidFill>
              </a:rPr>
              <a:t>here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96336" y="4803998"/>
            <a:ext cx="1170000" cy="33950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06A9AA6-4E8F-832D-176A-1F7901E78111}"/>
              </a:ext>
            </a:extLst>
          </p:cNvPr>
          <p:cNvSpPr txBox="1"/>
          <p:nvPr/>
        </p:nvSpPr>
        <p:spPr>
          <a:xfrm>
            <a:off x="2671234" y="279400"/>
            <a:ext cx="4912782" cy="307777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400" i="1" dirty="0">
                <a:solidFill>
                  <a:srgbClr val="C23314"/>
                </a:solidFill>
              </a:rPr>
              <a:t>No </a:t>
            </a:r>
            <a:r>
              <a:rPr lang="fr-FR" sz="1400" i="1" err="1">
                <a:solidFill>
                  <a:srgbClr val="C23314"/>
                </a:solidFill>
              </a:rPr>
              <a:t>need</a:t>
            </a:r>
            <a:r>
              <a:rPr lang="fr-FR" sz="1400" i="1" dirty="0">
                <a:solidFill>
                  <a:srgbClr val="C23314"/>
                </a:solidFill>
              </a:rPr>
              <a:t> to use </a:t>
            </a:r>
            <a:r>
              <a:rPr lang="fr-FR" sz="1400" i="1" err="1">
                <a:solidFill>
                  <a:srgbClr val="C23314"/>
                </a:solidFill>
              </a:rPr>
              <a:t>this</a:t>
            </a:r>
            <a:r>
              <a:rPr lang="fr-FR" sz="1400" i="1" dirty="0">
                <a:solidFill>
                  <a:srgbClr val="C23314"/>
                </a:solidFill>
              </a:rPr>
              <a:t> slide if </a:t>
            </a:r>
            <a:r>
              <a:rPr lang="fr-FR" sz="1400" i="1" err="1">
                <a:solidFill>
                  <a:srgbClr val="C23314"/>
                </a:solidFill>
              </a:rPr>
              <a:t>you</a:t>
            </a:r>
            <a:r>
              <a:rPr lang="fr-FR" sz="1400" i="1" dirty="0">
                <a:solidFill>
                  <a:srgbClr val="C23314"/>
                </a:solidFill>
              </a:rPr>
              <a:t> have a </a:t>
            </a:r>
            <a:r>
              <a:rPr lang="fr-FR" sz="1400" i="1" err="1">
                <a:solidFill>
                  <a:srgbClr val="C23314"/>
                </a:solidFill>
              </a:rPr>
              <a:t>proposal</a:t>
            </a:r>
            <a:r>
              <a:rPr lang="fr-FR" sz="1400" i="1" dirty="0">
                <a:solidFill>
                  <a:srgbClr val="C23314"/>
                </a:solidFill>
              </a:rPr>
              <a:t> for a </a:t>
            </a:r>
            <a:r>
              <a:rPr lang="fr-FR" sz="1400" i="1" err="1">
                <a:solidFill>
                  <a:srgbClr val="C23314"/>
                </a:solidFill>
              </a:rPr>
              <a:t>project</a:t>
            </a:r>
            <a:endParaRPr lang="fr-FR" sz="1400" i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7853792"/>
      </p:ext>
    </p:extLst>
  </p:cSld>
  <p:clrMapOvr>
    <a:masterClrMapping/>
  </p:clrMapOvr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FCDB1F8-448A-9B4E-9E75-912673BA5B96}" vid="{365F31D6-8738-E34B-8C61-30CB0CD3BB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ab95c3-f4d0-4c60-8108-975f7acf377e">
      <Terms xmlns="http://schemas.microsoft.com/office/infopath/2007/PartnerControls"/>
    </lcf76f155ced4ddcb4097134ff3c332f>
    <TaxCatchAll xmlns="6d34f164-3b49-48f5-9ac0-8c840a52bcd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731CB6CC398A4EBA527888426E30C4" ma:contentTypeVersion="16" ma:contentTypeDescription="Crée un document." ma:contentTypeScope="" ma:versionID="2a9d186ea713d76949ca77d7589e6647">
  <xsd:schema xmlns:xsd="http://www.w3.org/2001/XMLSchema" xmlns:xs="http://www.w3.org/2001/XMLSchema" xmlns:p="http://schemas.microsoft.com/office/2006/metadata/properties" xmlns:ns2="11ab95c3-f4d0-4c60-8108-975f7acf377e" xmlns:ns3="6d34f164-3b49-48f5-9ac0-8c840a52bcd3" targetNamespace="http://schemas.microsoft.com/office/2006/metadata/properties" ma:root="true" ma:fieldsID="f78a4cc27f71c834ab4c30c79906023d" ns2:_="" ns3:_="">
    <xsd:import namespace="11ab95c3-f4d0-4c60-8108-975f7acf377e"/>
    <xsd:import namespace="6d34f164-3b49-48f5-9ac0-8c840a52bc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ab95c3-f4d0-4c60-8108-975f7acf37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2a5a789a-0080-4889-9b37-6d1526ad77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4f164-3b49-48f5-9ac0-8c840a52bcd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0f318de-343f-4d54-b6e9-ac350d18cc11}" ma:internalName="TaxCatchAll" ma:showField="CatchAllData" ma:web="6d34f164-3b49-48f5-9ac0-8c840a52bc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F22248-1466-457F-8BBA-A837F769BC47}">
  <ds:schemaRefs>
    <ds:schemaRef ds:uri="http://schemas.microsoft.com/office/2006/metadata/properties"/>
    <ds:schemaRef ds:uri="http://schemas.microsoft.com/office/infopath/2007/PartnerControls"/>
    <ds:schemaRef ds:uri="11ab95c3-f4d0-4c60-8108-975f7acf377e"/>
    <ds:schemaRef ds:uri="6d34f164-3b49-48f5-9ac0-8c840a52bcd3"/>
  </ds:schemaRefs>
</ds:datastoreItem>
</file>

<file path=customXml/itemProps2.xml><?xml version="1.0" encoding="utf-8"?>
<ds:datastoreItem xmlns:ds="http://schemas.openxmlformats.org/officeDocument/2006/customXml" ds:itemID="{EA348EBD-B7F0-437B-9220-6E5F3184F3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ab95c3-f4d0-4c60-8108-975f7acf377e"/>
    <ds:schemaRef ds:uri="6d34f164-3b49-48f5-9ac0-8c840a52bc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D7C5A6-3965-41BA-A7DA-0553D239D3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462</TotalTime>
  <Words>143</Words>
  <Application>Microsoft Office PowerPoint</Application>
  <PresentationFormat>Affichage à l'écran (16:9)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OPÉRATEURS</vt:lpstr>
      <vt:lpstr>Présentation PowerPoint</vt:lpstr>
      <vt:lpstr>Project idea</vt:lpstr>
      <vt:lpstr>Competencies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</dc:title>
  <dc:subject>Client</dc:subject>
  <dc:creator>Microsoft Office User</dc:creator>
  <cp:lastModifiedBy>Smail Niar</cp:lastModifiedBy>
  <cp:revision>100</cp:revision>
  <dcterms:created xsi:type="dcterms:W3CDTF">2020-10-27T08:44:50Z</dcterms:created>
  <dcterms:modified xsi:type="dcterms:W3CDTF">2023-07-12T12:27:35Z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0x01010068731CB6CC398A4EBA527888426E30C4</vt:lpwstr>
  </property>
  <property fmtid="{D5CDD505-2E9C-101B-9397-08002B2CF9AE}" pid="3" name="MediaServiceImageTags">
    <vt:lpwstr/>
  </property>
</Properties>
</file>